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22"/>
  </p:normalViewPr>
  <p:slideViewPr>
    <p:cSldViewPr snapToGrid="0">
      <p:cViewPr varScale="1">
        <p:scale>
          <a:sx n="105" d="100"/>
          <a:sy n="105" d="100"/>
        </p:scale>
        <p:origin x="1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D83C0-DA8E-B240-92C1-7A78B5A4E06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F4D8-BD4B-4E4F-8D4F-9A5378F8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5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F4D8-BD4B-4E4F-8D4F-9A5378F878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444F-7EBE-84E9-60CC-2267E626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AC8CA-F08E-9BAB-2AA1-E8FDF5B3B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2A62-B44C-366A-08BD-A6677294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D4C3-A46E-5AD1-2128-50B84308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2FFC8-22E3-A0CD-FCA3-7DC519E9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BCD-B1C2-28A9-9E1F-A1324B7C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86B6F-7771-5A77-1D3C-734DA8FF2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26442-C59C-75E7-D27D-35450735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095B-C8EC-67B7-A88C-63E223CC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C8BEC-D647-B52F-1DB8-DB46BD8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0E9F0-A2CD-2CC7-3031-B201AAE16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510C-9A16-BD0C-CD2B-914CFFDC0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2CA1-51F8-F611-E0F8-0635A9F2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5F76A-3345-196B-C08E-2D2306A9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90DA-91DD-AD19-B0FB-5DE91E4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FFC7-669E-965E-6E0F-6420448B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13D4-73FD-CCE1-D47C-14DB5A6F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1C8A-F674-C09D-0D52-91904AFD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6B80-9FB5-5B70-CE27-B1AD2BF7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57B6-6A9E-B960-3C09-1B2718CA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A9AC-C9C0-A664-735A-361C92CC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40893-42F4-5D65-4D58-A09480164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ADCEB-073C-1E93-990E-B0440E43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68924-6D51-1116-416F-12DF7AA1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79200-352F-D8FA-1386-3713E3CD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8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D387-745B-7E36-99AB-6F354B12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42F8-B7C0-EE7E-9DF0-17950950C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85C0F-B8E6-61AC-0E19-F81EABA5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9E679-BE06-DE16-33EE-E484DF13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948DA-1AF0-B3D0-4914-447001B8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2711D-07E5-7CB1-D875-AD208B53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0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C57F-11F2-381C-1CA1-B1E146BF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28E65-CFF6-E0B7-7734-A49D1C62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74D65-4A2E-FDA6-612B-1871F1A1E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4EBA1-A74A-8CCE-211F-D36E2843A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C211A-8228-1104-C466-B04D84289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CC402-E2BE-57A3-2B70-68BA2799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0757-7AF9-1B46-F4E1-E1BD9554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245C9-C843-2027-0BCC-11CB9793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3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267D-7312-303C-4D3D-56005823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E3BF0-05CF-0C74-4727-02D09766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2C902-15B4-EAC9-409A-FCC901FA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461F-49E5-8561-A91A-B28BFF3B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C0936-B2A6-51A3-E899-F8FBF9DE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A5DF3-905D-30E3-3C4F-D222B114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BFB0-BDB3-B88A-B5E5-A48FEA08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1608-2AE1-A79E-DC89-8516BA3D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757D-D6D6-8105-31CC-E6E5D30E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E5ECC-8A45-39EC-109F-8804C524B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4AFAD-AC56-2687-E98B-ACF81BBC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73227-DFB5-D92A-86AC-823FE3C3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194D4-A5E2-BA6D-F708-9380060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D596-E02D-1AA7-7515-DC193D4A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576A8-EB94-33F3-76CB-03D79E691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54F01-05B3-BC26-5733-37BA3F0F6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7E6CC-E22A-A72F-6A05-6AE823F8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26BF-D872-2CC4-5FA7-E1FD041A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BA43B-5267-B537-345B-C805E8CB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8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BFA07-3280-6423-0C79-83E28D47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0983C-41E9-A8CD-1520-E2F2D82C8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E683A-E0A4-E2C2-8330-01C463672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1CA6D-813F-B345-AA38-C8D91B17C7E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B51FE-859C-7F66-2243-C3167D8D9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3A41-0C1B-00D1-35B4-857DEE9E6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5EBDF6-074A-CB4A-BF9F-FD28D5FFC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brick wall">
            <a:extLst>
              <a:ext uri="{FF2B5EF4-FFF2-40B4-BE49-F238E27FC236}">
                <a16:creationId xmlns:a16="http://schemas.microsoft.com/office/drawing/2014/main" id="{3F49D5AC-6007-4844-1C6C-915F9EC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B681779-9CE9-EC98-E960-09B9EEB4709F}"/>
              </a:ext>
            </a:extLst>
          </p:cNvPr>
          <p:cNvSpPr txBox="1">
            <a:spLocks/>
          </p:cNvSpPr>
          <p:nvPr/>
        </p:nvSpPr>
        <p:spPr>
          <a:xfrm>
            <a:off x="7334806" y="2601805"/>
            <a:ext cx="4854145" cy="1654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solidFill>
                  <a:srgbClr val="002060"/>
                </a:solidFill>
              </a:rPr>
              <a:t>White House Visitors</a:t>
            </a: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Billie Adkins </a:t>
            </a:r>
          </a:p>
          <a:p>
            <a:pPr marL="0" indent="0" algn="ctr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11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8446D68C-173E-50FE-8C38-E21B284A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" y="344140"/>
            <a:ext cx="11184555" cy="59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r graph&#10;&#10;AI-generated content may be incorrect.">
            <a:extLst>
              <a:ext uri="{FF2B5EF4-FFF2-40B4-BE49-F238E27FC236}">
                <a16:creationId xmlns:a16="http://schemas.microsoft.com/office/drawing/2014/main" id="{57CA567E-0D56-4D5F-A068-83F63323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6" y="643466"/>
            <a:ext cx="105114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E2E46B8D-A6E4-9A48-E749-4A1C15DD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6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1BA186B-A884-B7DF-A7F8-98EEF230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7"/>
            <a:ext cx="10905066" cy="47437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84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3558C03E-03D5-9D12-8577-F82DAB31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089479BA-EF55-7375-5FE2-FDE859E4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White brick wall">
            <a:extLst>
              <a:ext uri="{FF2B5EF4-FFF2-40B4-BE49-F238E27FC236}">
                <a16:creationId xmlns:a16="http://schemas.microsoft.com/office/drawing/2014/main" id="{6C9DAF3D-4F9E-2B7B-D298-673FF29A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8" b="71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A8DE71-1EA8-A385-E4CE-BE96713D3768}"/>
              </a:ext>
            </a:extLst>
          </p:cNvPr>
          <p:cNvSpPr txBox="1"/>
          <p:nvPr/>
        </p:nvSpPr>
        <p:spPr>
          <a:xfrm>
            <a:off x="2187999" y="1628536"/>
            <a:ext cx="8113986" cy="1938992"/>
          </a:xfrm>
          <a:prstGeom prst="rect">
            <a:avLst/>
          </a:prstGeom>
          <a:noFill/>
          <a:ln w="25400" cap="rnd">
            <a:solidFill>
              <a:srgbClr val="C00000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Let us evaluate your staffing needs using our analytics to help you make data driven decisions</a:t>
            </a:r>
          </a:p>
        </p:txBody>
      </p:sp>
    </p:spTree>
    <p:extLst>
      <p:ext uri="{BB962C8B-B14F-4D97-AF65-F5344CB8AC3E}">
        <p14:creationId xmlns:p14="http://schemas.microsoft.com/office/powerpoint/2010/main" val="375218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27</Words>
  <Application>Microsoft Macintosh PowerPoint</Application>
  <PresentationFormat>Widescreen</PresentationFormat>
  <Paragraphs>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Billie Adkins</dc:creator>
  <cp:lastModifiedBy>Billie Adkins</cp:lastModifiedBy>
  <cp:revision>14</cp:revision>
  <dcterms:created xsi:type="dcterms:W3CDTF">2025-04-05T23:22:44Z</dcterms:created>
  <dcterms:modified xsi:type="dcterms:W3CDTF">2025-09-30T01:45:33Z</dcterms:modified>
</cp:coreProperties>
</file>